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E6314-3DF2-49C1-8A73-BA1D11ADC08F}" type="datetimeFigureOut">
              <a:rPr lang="pl-PL" smtClean="0"/>
              <a:t>7.02.2026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092D1-AE6B-4B93-9EDE-934CA8E67A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3730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092D1-AE6B-4B93-9EDE-934CA8E67A70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4840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0727-38AC-E706-262B-EF1E189BC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3EA53-6127-FEB8-8369-B09D81919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B8405-AAB2-4C1D-2EBF-82895DA7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7.02.2026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96495-9C19-C56B-B4E8-AA995B44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2F472-639E-38AE-C498-916798D62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5126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60F6-920F-6E82-06B5-7479CD41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621AD-762E-D397-12FE-905954FCC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92A75-8EF4-3C90-F35C-2EFFDF9F9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7.02.2026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D0793-F133-89FA-D910-8A65914D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99CF5-943C-CA9E-7988-DAD3C2FD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5495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7D8FE9-09B1-D3FF-E77A-A0F4E7977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E4901F-611D-CE3F-8935-F82F08CC1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0714B-C080-F495-456B-ED42C815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7.02.2026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BDABE-1D40-B5BF-B1B8-9C57F2CD6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64C23-421D-E7B3-0D22-298D0360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0729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67BA-B2F4-7789-3305-3FB90A29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8773A-9B85-EC4C-A082-D87FB5B02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16B52-EF6D-DD5E-6250-44CC4F07E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7.02.2026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5BB2C-BCEB-4A51-7F6C-3FCE52105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AED6A-29FD-F9AA-F1DD-BD71E3CD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12152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41D17-E65A-136D-A021-A3A537132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0E199-CCD2-5E3C-C663-EBC9E73DB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D0244-844B-25E3-A692-083C5806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7.02.2026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1E227-FE2F-B308-8371-575F2424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B85EA-885A-3126-7C55-AF4AE99E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729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599C-6A79-AC08-A283-56FD7C59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A2D1B-285F-8EB8-8ADD-964E8A7CB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A4DF-F098-A772-75DF-8241D0AA4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EAC0E-730F-54D4-D6FC-25175DE8C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7.02.2026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3227-A189-CBD2-ACD3-3C6279C02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3F200-921E-1E3C-7DCE-DF2728760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120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AA88-A4F0-0349-34B6-566369219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8B2BC-1145-76A2-EB29-0868CE6C7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DBB94-2FC7-7334-F628-E7815D92B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900D5-F0A0-DBDC-8227-7949D2FFEA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8E247-4F80-8475-5E23-629E252F1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E907B0-BD99-80A0-C584-0FEE91DD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7.02.2026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3241A-74D1-D786-BAEB-D67A1F19E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BB17AE-E7AD-03D7-CDF2-5A480590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429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40DB-F489-BFEA-A480-29625A8D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9AE82C-1FD0-C486-CE21-BFDAD1093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7.02.2026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F3DF2-64A1-CA46-7C26-901914EA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07E61-A3FE-364E-DCB5-60DC390A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103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21353C-302E-5CD3-CFF9-F1AF3697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7.02.2026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691F26-93EA-27D0-FD7C-CECB59363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0B428-D673-64C1-BDD6-5BFAF750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9605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304FB-FA72-BDE7-ADFA-5F799DF33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1F134-A659-6756-6852-2489E5C5D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2AD7D-3AB3-E558-62DE-9D4840908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C2A42-4ABE-0835-9F0E-811E891B0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7.02.2026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03338-E984-3698-D5E3-14B51258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9A307-BBAA-51EB-4DF7-8389B1C5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7347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F187-D43C-4DEC-6748-101D6E62F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B79E7-677F-2660-28E2-60B92F8720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C20BF-65C4-E02B-F9DD-169B52C8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0FE5C-530D-2518-226A-AA01B6B1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7.02.2026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8621A-C39A-F172-FB05-3FBD0EA5F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35FF9-B8C7-EBC5-1CEE-19E82658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01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3B962D-1906-8F26-0F86-1FA5D405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8CB3D-E8DB-C9DB-B61B-387B0176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A3FE2-ECE1-2211-C5E9-A1919C232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42C187-0599-4560-9D3A-EF871E1AE5D7}" type="datetimeFigureOut">
              <a:rPr lang="pl-PL" smtClean="0"/>
              <a:t>7.02.2026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B6031-1B40-55A1-E922-A3CB923F1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80632-76AE-096A-5A77-9413F24AE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873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FFD88-B3BB-1D37-ED06-2B514CC1B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08" y="-34474"/>
            <a:ext cx="12319566" cy="692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82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4051-3E81-300F-36DB-4CD6A7E7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F1DF9A-EB62-3985-2744-C436668DF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536"/>
            <a:ext cx="12210345" cy="68655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A7646-CF53-CE49-B49C-65023DF64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0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49B6-B25A-D448-7618-BA277793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1CEB5-EAE0-141B-6CCD-0CC26E159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943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46A410-E475-A4FB-F2F3-E34BFF568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8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83F0-7DD6-CAD8-3975-FA434623A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255750-C9FF-4AB6-7648-D84962473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2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E3599-3087-B826-0C4F-376E9D48E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61FE8-AB96-C573-BB99-8F89CD9C1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8356D7-F93D-F4AA-D8B6-0E1621AA1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943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400682-6D7E-CBF7-6DA9-1C75585AB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7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1675-BD7A-23C7-5F5C-25795C9E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1CE3FF-904F-59A5-6D9D-93642C7B0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943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9740A-9C0B-B80D-9B72-298FB5DB4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7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6217-E7CC-9A45-27A1-CECD0058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E1DD9-EC42-7A39-BB2E-5C02FD36E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2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8A6F3F-8F4E-3A67-D5F7-892D0D703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9C5B4A-92F7-1971-2283-7B08CD772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5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7507-EBB0-9D9F-A991-0C6436FA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95BBDE-1AB4-CBBA-F012-1E1924F72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2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35F04-FD2E-4A02-2951-E2D179987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853B85-CC57-67FD-F23D-81F65933E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48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A5E73-4122-E6CD-9E60-BB19E9B7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74129F-8FFA-846E-11AD-1D8FEFDFD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943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DBC6C-41FA-357F-CBED-7982DA86D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3C24DA-C557-95ED-D088-B3F7AF65C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1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6834-E7EE-D59D-1F1E-71C63A854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C10C01-7825-6E89-D537-471C65662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943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A8487-DB91-1DEF-3E70-C1C29863F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E2CE8A-BE6A-5C6D-CFAC-7E55787F0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64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</Words>
  <Application>Microsoft Office PowerPoint</Application>
  <PresentationFormat>Widescreen</PresentationFormat>
  <Paragraphs>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Maksymilian Kolak</dc:creator>
  <cp:lastModifiedBy>Maksymilian Kolak</cp:lastModifiedBy>
  <cp:revision>2</cp:revision>
  <dcterms:created xsi:type="dcterms:W3CDTF">2026-02-02T16:11:01Z</dcterms:created>
  <dcterms:modified xsi:type="dcterms:W3CDTF">2026-02-07T19:02:02Z</dcterms:modified>
</cp:coreProperties>
</file>